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3"/>
  </p:notesMasterIdLst>
  <p:sldIdLst>
    <p:sldId id="269" r:id="rId4"/>
    <p:sldId id="626" r:id="rId5"/>
    <p:sldId id="655" r:id="rId6"/>
    <p:sldId id="454" r:id="rId7"/>
    <p:sldId id="455" r:id="rId8"/>
    <p:sldId id="657" r:id="rId9"/>
    <p:sldId id="457" r:id="rId10"/>
    <p:sldId id="656" r:id="rId11"/>
    <p:sldId id="571" r:id="rId1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51" d="100"/>
          <a:sy n="51" d="100"/>
        </p:scale>
        <p:origin x="588" y="7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4686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638550" y="2019300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77 products </a:t>
              </a:r>
              <a:r>
                <a:rPr lang="en-US" sz="3600" dirty="0">
                  <a:latin typeface="+mj-lt"/>
                </a:rPr>
                <a:t>from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29 suppliers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3651997" y="3595426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 categories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3651997" y="5171552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830 orders </a:t>
              </a:r>
              <a:r>
                <a:rPr lang="en-US" sz="3600" dirty="0">
                  <a:latin typeface="+mj-lt"/>
                </a:rPr>
                <a:t>shipped by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 shipping companies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3651997" y="6747678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 employees </a:t>
              </a:r>
              <a:r>
                <a:rPr lang="en-US" sz="3600" dirty="0">
                  <a:latin typeface="+mj-lt"/>
                </a:rPr>
                <a:t>covering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53 territories </a:t>
              </a:r>
              <a:r>
                <a:rPr lang="en-US" sz="3600" dirty="0">
                  <a:latin typeface="+mj-lt"/>
                </a:rPr>
                <a:t>in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4 regions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00A25-B2C0-427F-9DC9-E0E8A45E685C}"/>
              </a:ext>
            </a:extLst>
          </p:cNvPr>
          <p:cNvGrpSpPr/>
          <p:nvPr/>
        </p:nvGrpSpPr>
        <p:grpSpPr>
          <a:xfrm>
            <a:off x="3657600" y="8343900"/>
            <a:ext cx="11664203" cy="1143000"/>
            <a:chOff x="3429000" y="3046511"/>
            <a:chExt cx="11664203" cy="1143000"/>
          </a:xfrm>
        </p:grpSpPr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D9908DB6-81FE-42A9-841A-487C0B0E4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BEB89-3EF8-4491-890A-9ACD908A43F7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91 customers </a:t>
              </a:r>
              <a:r>
                <a:rPr lang="en-US" sz="3600" dirty="0">
                  <a:latin typeface="+mj-lt"/>
                </a:rPr>
                <a:t>from all over the world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26360" y="8630375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Discount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top</a:t>
            </a:r>
          </a:p>
          <a:p>
            <a:pPr algn="r"/>
            <a:r>
              <a:rPr lang="en-US" sz="4500" b="1" dirty="0" err="1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066800" y="8481855"/>
            <a:ext cx="1821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35820" y="260320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Condition 1 - 3 to 4/5 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grade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square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8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75% 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4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>
                  <a:latin typeface="+mj-lt"/>
                </a:rPr>
                <a:t>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s-ES" sz="3600" dirty="0">
                  <a:latin typeface="+mj-lt"/>
                </a:rPr>
                <a:t> 50% 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condition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area </a:t>
              </a:r>
              <a:r>
                <a:rPr lang="en-US" sz="3600" dirty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9243</TotalTime>
  <Words>237</Words>
  <Application>Microsoft Office PowerPoint</Application>
  <PresentationFormat>Custom</PresentationFormat>
  <Paragraphs>57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1096</cp:revision>
  <cp:lastPrinted>2019-06-22T02:40:42Z</cp:lastPrinted>
  <dcterms:created xsi:type="dcterms:W3CDTF">2015-01-20T11:47:48Z</dcterms:created>
  <dcterms:modified xsi:type="dcterms:W3CDTF">2019-09-13T22:34:18Z</dcterms:modified>
</cp:coreProperties>
</file>